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72" r:id="rId3"/>
    <p:sldId id="256" r:id="rId4"/>
    <p:sldId id="257" r:id="rId5"/>
    <p:sldId id="258" r:id="rId6"/>
    <p:sldId id="260" r:id="rId7"/>
    <p:sldId id="268" r:id="rId8"/>
    <p:sldId id="261" r:id="rId9"/>
    <p:sldId id="263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16CFA-C6C0-47B7-9FCA-8AED22321E64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3ED77-D7ED-4F86-8DA7-3C9616D988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87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密碼</a:t>
            </a:r>
            <a:r>
              <a:rPr lang="en-US" altLang="zh-TW" dirty="0"/>
              <a:t>:123456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ED77-D7ED-4F86-8DA7-3C9616D988A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62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C8DA2-6B06-C0FF-D6DE-0B3AF4871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767781-4D91-BA8B-00CA-DAB677D34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041C66-0B2D-A345-2A72-CA32D7F8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117E8B-1616-44B4-9255-D319CDDC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8F943B-1657-CA50-9410-F55DFDBB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82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6B25E0-785D-3E65-F651-DA252351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4324414-0BBF-1E80-25B1-4C3E047D0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181A3E-5566-AB37-9EBD-4BCC0591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CACB17-E17D-F124-D41A-4A1F4587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0A8BD4-9279-5936-A5A2-6470692D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47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00964B0-21F4-2002-BC31-C0A7FE3BF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AA6A0F4-90BF-3A21-1623-1E6AC24E3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BB6335-BADA-8D08-59D1-3C439B3C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DEB725-0F3F-C650-F913-04C97636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77CB82-DD25-9BC3-0DA6-199D931B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1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E3C95-9B51-7C01-D606-797403CA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7BC247-39BF-D4BC-64DE-013B3B482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6578E6-AED9-F957-6109-A94FF262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94510A-8258-FFF1-012B-D4E7C711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D61B5C-010E-A495-9648-64EF921E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85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D500A9-6C03-E113-0A39-21820BA9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1F02E83-A96E-E2D7-5A6F-BEBFAA2B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2EB4D7-D67E-7A6D-5EB1-B0CD92BD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00F569-3C4F-05B6-BE35-4A5EA658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481636-1C6B-D7BA-6961-04A3846B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78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413383-DB9C-7CD1-6138-F3B31C29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F91970-3F72-086F-28EC-5B8CD6525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7086089-7F60-2AA9-3109-C36A750EB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91307B8-627F-FA38-3111-F37153AA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B652CA-8E09-2C14-3376-7ED626B1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F091A6-4DA8-BE0C-2A7C-EFC922CE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13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4839C6-2471-03D1-FD6B-476E69E9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98D25EE-41D0-2FFA-7941-0024F44E9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4B9BF95-0A40-D01C-73F8-1816F68AD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2D473B7-A813-2320-A3E4-60E0B26F7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CECDC91-051F-0BB8-AFBA-8B63173EA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29CB524-2A57-621D-0043-98CE464A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69B0A27-9905-B6F1-CE8D-2B09735E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CB99351-4C43-AB93-5617-B1063DC0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9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5A978-672D-30D2-3D50-B145DA1A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09C4AA0-0AF7-7751-AE28-B3E36504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0D94E0C-FFDB-8309-584D-0A4F05BC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26307F-2C23-C576-51A1-E44C2C25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16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A53E241-8A30-DDC0-4143-CA98A34F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F4D1A92-58F6-9CBC-6B08-66AF72D6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1A8348-EA00-9D7A-1511-53A5E8E6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1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1E39A1-022C-0F3F-0570-E53FD1B7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3B4C8B-CC8C-61B3-80B6-A99ED9445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DEA7BD6-5CCA-15C7-B697-C110CCE23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9EC0E7D-C86C-0B15-C5E2-BBBEC6FB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0B39BF-8322-C6A7-2478-0EE6BA59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3FA0F8-9659-59CA-5DEB-31EAABAE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07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D16179-EC8E-8C4D-B4B9-8F93F03E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94A16A3-B474-94B7-12E0-EDE45D2BD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9EE586-3603-165C-3EA9-140DF665E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F08C65-7E5F-68C5-F1CF-A5CA288F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FFF52B-20ED-316E-10A7-AC6915C0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FC4AF4-5819-61CE-7644-8ECD655F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33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2819529-C7A8-1081-7970-514184A0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012E79-A6A5-2AD1-B39F-0151C393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1F96E7-0798-7599-AE03-910DA52B1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245E93-41B3-49EF-BFE6-066BAC86C7B9}" type="datetimeFigureOut">
              <a:rPr lang="zh-TW" altLang="en-US" smtClean="0"/>
              <a:t>2025/12/16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DA85A2-0E04-0C4A-FBE2-6BC9D78FC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7215A3-A1C8-B084-54C3-C34625B5C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98554-43CA-4A83-BD92-063D0F386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18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9C7EE-7CAB-88D4-0738-A8B2E914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TQ-FVM-103USB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FA9D510-4AD7-0739-E2B6-B0C0E9AF9E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altLang="zh-TW" dirty="0"/>
              <a:t>TQ_FM_100U_CHEK 1V4F WIN32</a:t>
            </a:r>
            <a:r>
              <a:rPr lang="zh-TW" altLang="en-US" dirty="0"/>
              <a:t> 使用手冊</a:t>
            </a:r>
          </a:p>
        </p:txBody>
      </p:sp>
    </p:spTree>
    <p:extLst>
      <p:ext uri="{BB962C8B-B14F-4D97-AF65-F5344CB8AC3E}">
        <p14:creationId xmlns:p14="http://schemas.microsoft.com/office/powerpoint/2010/main" val="127899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7A6E2-89AB-8D3A-4BD2-A3B918A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E522507-111A-709D-94A0-00FC6A9F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zh-TW" altLang="en-US" dirty="0"/>
              <a:t>使用步驟 </a:t>
            </a:r>
            <a:r>
              <a:rPr lang="en-US" altLang="zh-TW" dirty="0"/>
              <a:t>- 3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9EBE998-7285-1D71-5A6F-2CF6A63D14BB}"/>
              </a:ext>
            </a:extLst>
          </p:cNvPr>
          <p:cNvSpPr txBox="1"/>
          <p:nvPr/>
        </p:nvSpPr>
        <p:spPr>
          <a:xfrm>
            <a:off x="838200" y="1960775"/>
            <a:ext cx="889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點擊 </a:t>
            </a:r>
            <a:r>
              <a:rPr lang="en-US" altLang="zh-TW" sz="2400" dirty="0">
                <a:highlight>
                  <a:srgbClr val="FFFF00"/>
                </a:highlight>
              </a:rPr>
              <a:t>Test</a:t>
            </a:r>
            <a:r>
              <a:rPr lang="zh-TW" altLang="en-US" sz="2400" dirty="0"/>
              <a:t> 進行檢驗。</a:t>
            </a:r>
            <a:endParaRPr lang="en-US" altLang="zh-TW" sz="2400" dirty="0">
              <a:highlight>
                <a:srgbClr val="FFFF00"/>
              </a:highlight>
            </a:endParaRPr>
          </a:p>
        </p:txBody>
      </p:sp>
      <p:pic>
        <p:nvPicPr>
          <p:cNvPr id="2" name="圖片 1" descr="一張含有 文字, 螢幕擷取畫面, 軟體, 多媒體軟體 的圖片&#10;&#10;AI 產生的內容可能不正確。">
            <a:extLst>
              <a:ext uri="{FF2B5EF4-FFF2-40B4-BE49-F238E27FC236}">
                <a16:creationId xmlns:a16="http://schemas.microsoft.com/office/drawing/2014/main" id="{285CF2A8-20B4-4A1B-0190-B6F0437C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72" y="1690688"/>
            <a:ext cx="6214590" cy="44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9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FD9CE-7359-88E1-DD6B-FBFB1A24E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B5BC3BC-D37B-94BA-7400-D5C3712B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zh-TW" altLang="en-US" dirty="0"/>
              <a:t>使用步驟 </a:t>
            </a:r>
            <a:r>
              <a:rPr lang="en-US" altLang="zh-TW" dirty="0"/>
              <a:t>- 4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123E20E-5711-4581-DD58-D90F8477700B}"/>
              </a:ext>
            </a:extLst>
          </p:cNvPr>
          <p:cNvSpPr txBox="1"/>
          <p:nvPr/>
        </p:nvSpPr>
        <p:spPr>
          <a:xfrm>
            <a:off x="838200" y="1960775"/>
            <a:ext cx="889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自動產生 </a:t>
            </a:r>
            <a:r>
              <a:rPr lang="en-US" altLang="zh-TW" sz="2400" dirty="0"/>
              <a:t>PDF</a:t>
            </a:r>
            <a:r>
              <a:rPr lang="zh-TW" altLang="en-US" sz="2400" dirty="0"/>
              <a:t> 。</a:t>
            </a:r>
            <a:endParaRPr lang="en-US" altLang="zh-TW" sz="2400" dirty="0"/>
          </a:p>
        </p:txBody>
      </p:sp>
      <p:pic>
        <p:nvPicPr>
          <p:cNvPr id="5" name="圖片 4" descr="一張含有 螢幕擷取畫面, 文字, 圓形, 圖表 的圖片&#10;&#10;AI 產生的內容可能不正確。">
            <a:extLst>
              <a:ext uri="{FF2B5EF4-FFF2-40B4-BE49-F238E27FC236}">
                <a16:creationId xmlns:a16="http://schemas.microsoft.com/office/drawing/2014/main" id="{8B073EB9-5321-046B-8B07-2DFE79DD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11" y="1960775"/>
            <a:ext cx="7539783" cy="41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DB3A8-562C-4BFD-2F20-92AC53837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7289044A-078E-7803-A6E4-3D6A61F8B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516983" cy="1071228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B62D911A-70B2-7D4A-B8B8-7DE8EFCB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zh-TW" altLang="en-US" dirty="0"/>
              <a:t>其他功能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2E2C47C-F5A4-A0C0-9BED-CA8D5D77BA9A}"/>
              </a:ext>
            </a:extLst>
          </p:cNvPr>
          <p:cNvSpPr txBox="1"/>
          <p:nvPr/>
        </p:nvSpPr>
        <p:spPr>
          <a:xfrm>
            <a:off x="838200" y="3198167"/>
            <a:ext cx="8899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err="1"/>
              <a:t>ClearScreen</a:t>
            </a:r>
            <a:r>
              <a:rPr lang="en-US" altLang="zh-TW" sz="2400" dirty="0"/>
              <a:t> :  </a:t>
            </a:r>
            <a:r>
              <a:rPr lang="zh-TW" altLang="en-US" sz="2400" dirty="0"/>
              <a:t>清除畫面。</a:t>
            </a:r>
            <a:r>
              <a:rPr lang="en-US" altLang="zh-TW" sz="2400" dirty="0"/>
              <a:t>(</a:t>
            </a:r>
            <a:r>
              <a:rPr lang="zh-TW" altLang="en-US" sz="2400" dirty="0"/>
              <a:t>搭配 </a:t>
            </a:r>
            <a:r>
              <a:rPr lang="en-US" altLang="zh-TW" sz="2400" dirty="0" err="1"/>
              <a:t>FreezeTime</a:t>
            </a:r>
            <a:r>
              <a:rPr lang="en-US" altLang="zh-TW" sz="2400" dirty="0"/>
              <a:t> -</a:t>
            </a:r>
            <a:r>
              <a:rPr lang="zh-TW" altLang="en-US" sz="2400" dirty="0"/>
              <a:t> </a:t>
            </a:r>
            <a:r>
              <a:rPr lang="en-US" altLang="zh-TW" sz="2400" dirty="0"/>
              <a:t>Manual</a:t>
            </a:r>
            <a:r>
              <a:rPr lang="zh-TW" altLang="en-US" sz="2400" dirty="0"/>
              <a:t> 使用</a:t>
            </a:r>
            <a:r>
              <a:rPr lang="en-US" altLang="zh-TW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X200/X400 : </a:t>
            </a:r>
            <a:r>
              <a:rPr lang="zh-TW" altLang="en-US" sz="2400" dirty="0"/>
              <a:t>檢測畫面放大比。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err="1"/>
              <a:t>SavePic</a:t>
            </a:r>
            <a:r>
              <a:rPr lang="en-US" altLang="zh-TW" sz="2400" dirty="0"/>
              <a:t> : </a:t>
            </a:r>
            <a:r>
              <a:rPr lang="zh-TW" altLang="en-US" sz="2400" dirty="0"/>
              <a:t>儲存目前畫面。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336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6E21-5B37-B1DD-50E0-199B1BD51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7463F3D-0988-E82E-F0A2-E03FCDA4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實機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3DFD06-D7F6-9867-713F-D05E22057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32565" y="1690688"/>
            <a:ext cx="5646236" cy="42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266E9B6-5122-1A78-FE3C-2ED19903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安裝</a:t>
            </a:r>
          </a:p>
        </p:txBody>
      </p:sp>
      <p:pic>
        <p:nvPicPr>
          <p:cNvPr id="6" name="圖片 5" descr="一張含有 文字, 電子產品, 螢幕擷取畫面, 軟體 的圖片&#10;&#10;AI 產生的內容可能不正確。">
            <a:extLst>
              <a:ext uri="{FF2B5EF4-FFF2-40B4-BE49-F238E27FC236}">
                <a16:creationId xmlns:a16="http://schemas.microsoft.com/office/drawing/2014/main" id="{01B042EB-46B1-BB13-0C96-09A43841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60" y="1690688"/>
            <a:ext cx="5071127" cy="395596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8AC5888-3F5A-5493-3A0F-BE28C6B86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00" y="1690688"/>
            <a:ext cx="4209160" cy="420916"/>
          </a:xfrm>
          <a:prstGeom prst="rect">
            <a:avLst/>
          </a:prstGeom>
        </p:spPr>
      </p:pic>
      <p:pic>
        <p:nvPicPr>
          <p:cNvPr id="10" name="圖片 9" descr="一張含有 USB 快閃磁碟機, 快閃記憶體 的圖片&#10;&#10;AI 產生的內容可能不正確。">
            <a:extLst>
              <a:ext uri="{FF2B5EF4-FFF2-40B4-BE49-F238E27FC236}">
                <a16:creationId xmlns:a16="http://schemas.microsoft.com/office/drawing/2014/main" id="{2B61A1C0-1B3A-64FC-B18A-9B178EB5E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00" y="2394408"/>
            <a:ext cx="2365483" cy="31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A18C8-68DC-7837-04A3-FF577967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653BB61-DB37-76CD-71E3-927E2221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zh-TW" altLang="en-US" dirty="0"/>
              <a:t>開啟程式</a:t>
            </a:r>
          </a:p>
        </p:txBody>
      </p:sp>
      <p:pic>
        <p:nvPicPr>
          <p:cNvPr id="3" name="圖片 2" descr="一張含有 文字, 螢幕擷取畫面, 字型, 標誌 的圖片&#10;&#10;AI 產生的內容可能不正確。">
            <a:extLst>
              <a:ext uri="{FF2B5EF4-FFF2-40B4-BE49-F238E27FC236}">
                <a16:creationId xmlns:a16="http://schemas.microsoft.com/office/drawing/2014/main" id="{8ACE5A0C-7E8A-9DCE-5B04-CBB54EA3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3223"/>
            <a:ext cx="5389427" cy="303155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4825D49-4EC9-CC12-1334-36CF8DF64B06}"/>
              </a:ext>
            </a:extLst>
          </p:cNvPr>
          <p:cNvSpPr txBox="1"/>
          <p:nvPr/>
        </p:nvSpPr>
        <p:spPr>
          <a:xfrm>
            <a:off x="931333" y="5494867"/>
            <a:ext cx="623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※</a:t>
            </a:r>
            <a:r>
              <a:rPr lang="zh-TW" altLang="en-US" dirty="0">
                <a:highlight>
                  <a:srgbClr val="FFFF00"/>
                </a:highlight>
              </a:rPr>
              <a:t> 使用系統管理員身分執行</a:t>
            </a:r>
          </a:p>
        </p:txBody>
      </p:sp>
    </p:spTree>
    <p:extLst>
      <p:ext uri="{BB962C8B-B14F-4D97-AF65-F5344CB8AC3E}">
        <p14:creationId xmlns:p14="http://schemas.microsoft.com/office/powerpoint/2010/main" val="281134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9C8E-2463-60E3-4B96-A1F7959CF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文字, 螢幕擷取畫面, 軟體, 多媒體軟體 的圖片&#10;&#10;AI 產生的內容可能不正確。">
            <a:extLst>
              <a:ext uri="{FF2B5EF4-FFF2-40B4-BE49-F238E27FC236}">
                <a16:creationId xmlns:a16="http://schemas.microsoft.com/office/drawing/2014/main" id="{19C774C9-846B-02F6-74B4-1CEC92EF2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13" y="1835711"/>
            <a:ext cx="6220693" cy="4429743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047DB952-747F-4666-A54A-0ED912B0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zh-TW" altLang="en-US" dirty="0"/>
              <a:t>程式介面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4EAA2BF-86B6-6BAF-E071-CD8249B7DE4C}"/>
              </a:ext>
            </a:extLst>
          </p:cNvPr>
          <p:cNvSpPr txBox="1"/>
          <p:nvPr/>
        </p:nvSpPr>
        <p:spPr>
          <a:xfrm>
            <a:off x="7572081" y="1835711"/>
            <a:ext cx="40134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Label - </a:t>
            </a:r>
            <a:r>
              <a:rPr lang="zh-TW" altLang="en-US" dirty="0"/>
              <a:t>基本資訊輸入區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所有欄位內容將自動帶入產出的檢測報告。</a:t>
            </a:r>
            <a:br>
              <a:rPr lang="zh-TW" altLang="en-US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3669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8ED6C-FFA1-6F69-29BD-DE5FA717F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23D39DF-023C-A762-C42A-092A42391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516984" cy="1071228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94D850F2-468D-C63A-6493-0B43D7AD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zh-TW" altLang="en-US" dirty="0"/>
              <a:t>設定檢驗參數</a:t>
            </a:r>
          </a:p>
        </p:txBody>
      </p:sp>
      <p:pic>
        <p:nvPicPr>
          <p:cNvPr id="12" name="圖片 11" descr="一張含有 文字, 螢幕擷取畫面, 軟體, 數字 的圖片&#10;&#10;AI 產生的內容可能不正確。">
            <a:extLst>
              <a:ext uri="{FF2B5EF4-FFF2-40B4-BE49-F238E27FC236}">
                <a16:creationId xmlns:a16="http://schemas.microsoft.com/office/drawing/2014/main" id="{063ACF8B-E8F6-744F-FA9D-78FDB5B91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565" y="739192"/>
            <a:ext cx="3265995" cy="53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0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F5C2C-3743-5B84-3B55-1E336ECCE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78824E0-B3F1-AC0F-F83F-6F8FF04F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zh-TW" altLang="en-US" dirty="0"/>
              <a:t>設定畫面</a:t>
            </a:r>
            <a:r>
              <a:rPr lang="en-US" altLang="zh-TW" dirty="0"/>
              <a:t>/</a:t>
            </a:r>
            <a:r>
              <a:rPr lang="zh-TW" altLang="en-US" dirty="0"/>
              <a:t>儲存路徑</a:t>
            </a:r>
          </a:p>
        </p:txBody>
      </p:sp>
      <p:pic>
        <p:nvPicPr>
          <p:cNvPr id="5" name="圖片 4" descr="一張含有 文字, 電子產品, 螢幕擷取畫面, 陳列 的圖片&#10;&#10;AI 產生的內容可能不正確。">
            <a:extLst>
              <a:ext uri="{FF2B5EF4-FFF2-40B4-BE49-F238E27FC236}">
                <a16:creationId xmlns:a16="http://schemas.microsoft.com/office/drawing/2014/main" id="{F6BA6391-1567-63BC-EF0F-E0A0AF01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233" y="1690688"/>
            <a:ext cx="4176861" cy="4454633"/>
          </a:xfrm>
          <a:prstGeom prst="rect">
            <a:avLst/>
          </a:prstGeom>
        </p:spPr>
      </p:pic>
      <p:pic>
        <p:nvPicPr>
          <p:cNvPr id="8" name="圖片 7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C5653281-93D2-386E-20D4-8B1602176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516984" cy="10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9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85604-0B64-FBFA-1F7F-E03354985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E9C3B64-BD00-2AD1-3377-A25494C9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zh-TW" altLang="en-US" dirty="0"/>
              <a:t>使用步驟 </a:t>
            </a:r>
            <a:r>
              <a:rPr lang="en-US" altLang="zh-TW" dirty="0"/>
              <a:t>- 1</a:t>
            </a:r>
            <a:endParaRPr lang="zh-TW" altLang="en-US" dirty="0"/>
          </a:p>
        </p:txBody>
      </p:sp>
      <p:pic>
        <p:nvPicPr>
          <p:cNvPr id="9" name="圖片 8" descr="一張含有 汽車零件, 工具, 家用五金, 地板 的圖片&#10;&#10;AI 產生的內容可能不正確。">
            <a:extLst>
              <a:ext uri="{FF2B5EF4-FFF2-40B4-BE49-F238E27FC236}">
                <a16:creationId xmlns:a16="http://schemas.microsoft.com/office/drawing/2014/main" id="{3953E441-3088-61F7-F8EA-019C5675A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3636"/>
            <a:ext cx="4110872" cy="3083849"/>
          </a:xfrm>
          <a:prstGeom prst="rect">
            <a:avLst/>
          </a:prstGeom>
        </p:spPr>
      </p:pic>
      <p:pic>
        <p:nvPicPr>
          <p:cNvPr id="11" name="圖片 10" descr="一張含有 工具, 汽車零件, 腳踏車 的圖片&#10;&#10;AI 產生的內容可能不正確。">
            <a:extLst>
              <a:ext uri="{FF2B5EF4-FFF2-40B4-BE49-F238E27FC236}">
                <a16:creationId xmlns:a16="http://schemas.microsoft.com/office/drawing/2014/main" id="{F268A4FD-4330-1CBE-2B76-E3B1E0937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16" y="2893635"/>
            <a:ext cx="4110872" cy="3083849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3C0D9C7D-B1C9-54BB-2A5F-B6890E3E1911}"/>
              </a:ext>
            </a:extLst>
          </p:cNvPr>
          <p:cNvSpPr txBox="1"/>
          <p:nvPr/>
        </p:nvSpPr>
        <p:spPr>
          <a:xfrm>
            <a:off x="838200" y="1960775"/>
            <a:ext cx="889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接上待測物。</a:t>
            </a:r>
          </a:p>
        </p:txBody>
      </p:sp>
    </p:spTree>
    <p:extLst>
      <p:ext uri="{BB962C8B-B14F-4D97-AF65-F5344CB8AC3E}">
        <p14:creationId xmlns:p14="http://schemas.microsoft.com/office/powerpoint/2010/main" val="382410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964C1-C085-5DF5-8B95-B861020D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095EE44-F6DB-9A89-B28E-00527C11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zh-TW" altLang="en-US" dirty="0"/>
              <a:t>使用步驟 </a:t>
            </a:r>
            <a:r>
              <a:rPr lang="en-US" altLang="zh-TW" dirty="0"/>
              <a:t>- 2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669EC7A-03F4-BA8C-28ED-E5F4D9453854}"/>
              </a:ext>
            </a:extLst>
          </p:cNvPr>
          <p:cNvSpPr txBox="1"/>
          <p:nvPr/>
        </p:nvSpPr>
        <p:spPr>
          <a:xfrm>
            <a:off x="838200" y="1960775"/>
            <a:ext cx="889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撥動 </a:t>
            </a:r>
            <a:r>
              <a:rPr lang="en-US" altLang="zh-TW" sz="2400" dirty="0"/>
              <a:t>FOCUS</a:t>
            </a:r>
            <a:r>
              <a:rPr lang="zh-TW" altLang="en-US" sz="2400" dirty="0"/>
              <a:t>，將畫面調整至清晰。</a:t>
            </a:r>
          </a:p>
        </p:txBody>
      </p:sp>
      <p:pic>
        <p:nvPicPr>
          <p:cNvPr id="7" name="圖片 6" descr="一張含有 文字, 螢幕擷取畫面, 軟體, 多媒體軟體 的圖片&#10;&#10;AI 產生的內容可能不正確。">
            <a:extLst>
              <a:ext uri="{FF2B5EF4-FFF2-40B4-BE49-F238E27FC236}">
                <a16:creationId xmlns:a16="http://schemas.microsoft.com/office/drawing/2014/main" id="{309723F4-5326-0DC1-1C32-43733C12E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8636"/>
            <a:ext cx="4118217" cy="2933849"/>
          </a:xfrm>
          <a:prstGeom prst="rect">
            <a:avLst/>
          </a:prstGeom>
        </p:spPr>
      </p:pic>
      <p:pic>
        <p:nvPicPr>
          <p:cNvPr id="8" name="圖片 7" descr="一張含有 文字, 螢幕擷取畫面, 軟體, 多媒體軟體 的圖片&#10;&#10;AI 產生的內容可能不正確。">
            <a:extLst>
              <a:ext uri="{FF2B5EF4-FFF2-40B4-BE49-F238E27FC236}">
                <a16:creationId xmlns:a16="http://schemas.microsoft.com/office/drawing/2014/main" id="{9FD1AE4F-739F-FBF1-4DA8-6354B7808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71" y="2968635"/>
            <a:ext cx="4118217" cy="2933849"/>
          </a:xfrm>
          <a:prstGeom prst="rect">
            <a:avLst/>
          </a:prstGeom>
        </p:spPr>
      </p:pic>
      <p:pic>
        <p:nvPicPr>
          <p:cNvPr id="14" name="圖片 13" descr="一張含有 瓶子, 銀, 相機 的圖片&#10;&#10;AI 產生的內容可能不正確。">
            <a:extLst>
              <a:ext uri="{FF2B5EF4-FFF2-40B4-BE49-F238E27FC236}">
                <a16:creationId xmlns:a16="http://schemas.microsoft.com/office/drawing/2014/main" id="{596AAE5C-16D5-623F-21F2-07CCD37D9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657" y="1297994"/>
            <a:ext cx="1269620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124</Words>
  <Application>Microsoft Office PowerPoint</Application>
  <PresentationFormat>寬螢幕</PresentationFormat>
  <Paragraphs>28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佈景主題</vt:lpstr>
      <vt:lpstr>TQ-FVM-103USB </vt:lpstr>
      <vt:lpstr>實機</vt:lpstr>
      <vt:lpstr>安裝</vt:lpstr>
      <vt:lpstr>開啟程式</vt:lpstr>
      <vt:lpstr>程式介面</vt:lpstr>
      <vt:lpstr>設定檢驗參數</vt:lpstr>
      <vt:lpstr>設定畫面/儲存路徑</vt:lpstr>
      <vt:lpstr>使用步驟 - 1</vt:lpstr>
      <vt:lpstr>使用步驟 - 2</vt:lpstr>
      <vt:lpstr>使用步驟 - 3</vt:lpstr>
      <vt:lpstr>使用步驟 - 4</vt:lpstr>
      <vt:lpstr>其他功能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群05 澤</dc:creator>
  <cp:lastModifiedBy>群05 澤</cp:lastModifiedBy>
  <cp:revision>7</cp:revision>
  <dcterms:created xsi:type="dcterms:W3CDTF">2025-12-16T04:19:51Z</dcterms:created>
  <dcterms:modified xsi:type="dcterms:W3CDTF">2025-12-16T09:17:49Z</dcterms:modified>
</cp:coreProperties>
</file>